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56" d="100"/>
          <a:sy n="56" d="100"/>
        </p:scale>
        <p:origin x="1000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FB9EBB-C9AB-0404-18EF-1816A3DBDEC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0F5E19-4AF1-CB27-5275-056B6B8FB0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7F6C7A-5BCE-01D1-3331-2374BA4E04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990DFB-AA33-86BE-29DE-ED1A6B52E2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85501ED-25EB-BE4C-E9B1-48B809F0C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755615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21522-8D1E-F3BE-1B47-69D0913FB8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BD42FAC-6C20-3930-0C1C-05D05748CCB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309267-0A8F-44E3-7402-9D3D1838E6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5E79FB-198D-9BC6-6AC2-9E8CA73E3B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88FDA6-9F41-5D4A-B4C3-5F7D7195A5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94889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CAA9D4C-8665-B664-3020-6F0A17BDA0E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92F119A-0A28-802B-CCD9-7B3E343FBF0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6DCD35-3C5C-80D1-3C8D-4FB6CFABC3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F372DA-893D-0585-B8E0-A91ABC972E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37ADB5-1776-D67E-F247-C5A03538FA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302532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1171C3-8289-7182-52A5-648FAC100E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886A2BC-496E-C054-9740-29D796763C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F0289D-7ECA-B1B0-B1AA-D375B8BC2E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820E4C-58C8-9FF0-3756-D68447D4C0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A41EE7-7861-B52B-7800-92E10091DE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37027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5B57A2-8B63-5071-FBF5-6F59B7CADE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FD3AE7-6466-9120-01EE-8553B07C02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E9D4F1-42F5-BB04-F889-B660914357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69B316-D499-05A9-40EE-495D9E890F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9112DC-0F59-E464-8B94-D8D8B943A5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6167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B7CD4C-3AC6-765E-A546-F296F4FDBF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7A71085-1901-CCE6-652E-2E4ADD59EBD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74D6369-1F2B-321E-2E04-AE0903B8BF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2116CE9-700C-B570-D584-1E963F3B52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EC6D54D-65DF-CDC1-4CCD-10A5A40A8B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80B77F7-8D8E-E3BC-4BB2-95500CED52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780384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4905D8-6D05-6084-D545-723F416907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5152132-0376-E07D-1FF3-5EEC5F5687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AF7005D-3492-F284-E2EF-41BAA961B1D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2A40854-80E8-F409-C5DF-7CD28E94C84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5E81A7E-43A5-AC06-E1EE-D2167BACED9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3CAA3BF-733A-554D-853A-4C3185F3D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46723E5-AF02-936B-264A-67A006B102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3C8BD6E-329A-15B9-D387-0B7BC0D6DC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54923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633EA4-4875-F89E-CBE0-5ECD5CD76A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F8E4F34-A58D-ACC1-5FE9-CB6021FD1F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81B90E1-CA29-0EF4-5A8F-A69CA4F026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BC0D451-5127-941F-2D02-A328E693EE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611269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96E0A9B-051A-9FE0-7A4C-3690626274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E06ABB3-EDD3-849D-FD9A-8F8BE237A8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D0639D8-7D3D-1E6C-4142-AC6C4FEAF5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53478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CE1E8A-4526-1FDC-7278-6ECC04644B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77E0664-C195-29D0-D6B1-1C5157FCC1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EBBFBA2-362E-17DA-EBCE-280CB2B03A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501F024-32E0-9521-4F2D-82FC3BE587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5EBF542-319E-100E-716D-506EF05778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29CEEE1-85A6-FD35-BBC8-4B9538A6F6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987293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C45F51-EF6B-83DA-2988-DC3072449D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03D6A55-93B2-6307-D38A-AB52411A133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3F87670-8E85-A0CF-4D54-08D9C463C70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506759-CD1B-829D-8193-43926272C0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38966D4-A5C0-61F8-F85D-13C2B5F032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86F59D4-7369-25CE-3786-C2D56CF5A3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766006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5C1D527-54BE-0EA9-B41D-BB407C20E6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5EE3554-BCD3-78B0-B563-65360CA7F5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B82B74-DF7F-D7A5-7019-D242764877E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9EC8313-9480-479B-9A38-451F23F72D07}" type="datetimeFigureOut">
              <a:rPr lang="en-GB" smtClean="0"/>
              <a:t>29/12/2024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1729E4A-2424-5C0C-D723-CE8250991CB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C72E0B-7A63-1956-5F75-CA3752AD900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88A89D3-7C74-4C98-B64B-91F10A6654C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60086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895A85C5-3452-EC96-F603-BC799B6DFB76}"/>
              </a:ext>
            </a:extLst>
          </p:cNvPr>
          <p:cNvSpPr/>
          <p:nvPr/>
        </p:nvSpPr>
        <p:spPr>
          <a:xfrm>
            <a:off x="4819649" y="2823211"/>
            <a:ext cx="2377440" cy="100584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>
                <a:solidFill>
                  <a:schemeClr val="tx1"/>
                </a:solidFill>
              </a:rPr>
              <a:t>Charity Market video trailer</a:t>
            </a: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94DD9787-2C6E-8BA4-7E82-069B10FC4EB7}"/>
              </a:ext>
            </a:extLst>
          </p:cNvPr>
          <p:cNvSpPr/>
          <p:nvPr/>
        </p:nvSpPr>
        <p:spPr>
          <a:xfrm>
            <a:off x="2289809" y="1828801"/>
            <a:ext cx="204597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>
                <a:solidFill>
                  <a:schemeClr val="tx1"/>
                </a:solidFill>
              </a:rPr>
              <a:t>Target audience</a:t>
            </a: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D6EFB11E-C236-3FD4-066B-E9382E908A15}"/>
              </a:ext>
            </a:extLst>
          </p:cNvPr>
          <p:cNvSpPr/>
          <p:nvPr/>
        </p:nvSpPr>
        <p:spPr>
          <a:xfrm>
            <a:off x="247649" y="1261111"/>
            <a:ext cx="1623060" cy="88011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Local residents</a:t>
            </a: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AF2E5610-6343-59E7-57A3-489D1D565B97}"/>
              </a:ext>
            </a:extLst>
          </p:cNvPr>
          <p:cNvSpPr/>
          <p:nvPr/>
        </p:nvSpPr>
        <p:spPr>
          <a:xfrm>
            <a:off x="1741169" y="381001"/>
            <a:ext cx="1623060" cy="88011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Families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6E748D41-6F1F-F81B-B1F4-C7046C868783}"/>
              </a:ext>
            </a:extLst>
          </p:cNvPr>
          <p:cNvSpPr/>
          <p:nvPr/>
        </p:nvSpPr>
        <p:spPr>
          <a:xfrm>
            <a:off x="666749" y="2708911"/>
            <a:ext cx="1623060" cy="88011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Charity supporters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B9F5874C-DD1D-6362-7D8D-3DE74341A190}"/>
              </a:ext>
            </a:extLst>
          </p:cNvPr>
          <p:cNvSpPr/>
          <p:nvPr/>
        </p:nvSpPr>
        <p:spPr>
          <a:xfrm>
            <a:off x="7635239" y="1828801"/>
            <a:ext cx="204597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>
                <a:solidFill>
                  <a:schemeClr val="tx1"/>
                </a:solidFill>
              </a:rPr>
              <a:t>Visual content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EC1BB6C3-971B-99BB-D37C-6755838C9930}"/>
              </a:ext>
            </a:extLst>
          </p:cNvPr>
          <p:cNvSpPr/>
          <p:nvPr/>
        </p:nvSpPr>
        <p:spPr>
          <a:xfrm>
            <a:off x="10313669" y="1377316"/>
            <a:ext cx="162306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Items for sale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420323BE-FE65-3891-2B79-ECA7C0B643D2}"/>
              </a:ext>
            </a:extLst>
          </p:cNvPr>
          <p:cNvSpPr/>
          <p:nvPr/>
        </p:nvSpPr>
        <p:spPr>
          <a:xfrm>
            <a:off x="8317229" y="381001"/>
            <a:ext cx="162306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Market stalls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B79BE301-D9EA-9DD0-E14A-E60F9DBD76E3}"/>
              </a:ext>
            </a:extLst>
          </p:cNvPr>
          <p:cNvSpPr/>
          <p:nvPr/>
        </p:nvSpPr>
        <p:spPr>
          <a:xfrm>
            <a:off x="10088879" y="2708911"/>
            <a:ext cx="1623060" cy="88011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Charities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0151E007-131B-6775-76EF-5CFAC7E63209}"/>
              </a:ext>
            </a:extLst>
          </p:cNvPr>
          <p:cNvSpPr/>
          <p:nvPr/>
        </p:nvSpPr>
        <p:spPr>
          <a:xfrm>
            <a:off x="7631428" y="4434841"/>
            <a:ext cx="2045971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>
                <a:solidFill>
                  <a:schemeClr val="tx1"/>
                </a:solidFill>
              </a:rPr>
              <a:t>Audio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EAADB8A5-B205-7AB7-BB0A-E0EA3449EF6C}"/>
              </a:ext>
            </a:extLst>
          </p:cNvPr>
          <p:cNvSpPr/>
          <p:nvPr/>
        </p:nvSpPr>
        <p:spPr>
          <a:xfrm>
            <a:off x="10161269" y="4288157"/>
            <a:ext cx="1623060" cy="88011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Music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3C340872-153D-15AA-0E19-D485F5E9CD51}"/>
              </a:ext>
            </a:extLst>
          </p:cNvPr>
          <p:cNvSpPr/>
          <p:nvPr/>
        </p:nvSpPr>
        <p:spPr>
          <a:xfrm>
            <a:off x="659128" y="5604511"/>
            <a:ext cx="162306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Local venues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6C3B9E55-1D2F-BE82-B233-6DD4586B1FD8}"/>
              </a:ext>
            </a:extLst>
          </p:cNvPr>
          <p:cNvSpPr/>
          <p:nvPr/>
        </p:nvSpPr>
        <p:spPr>
          <a:xfrm>
            <a:off x="7505699" y="5720716"/>
            <a:ext cx="1623060" cy="88011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Market sounds</a:t>
            </a: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83FE6609-BF5E-43B3-E40E-05C85F970D90}"/>
              </a:ext>
            </a:extLst>
          </p:cNvPr>
          <p:cNvSpPr/>
          <p:nvPr/>
        </p:nvSpPr>
        <p:spPr>
          <a:xfrm>
            <a:off x="2438398" y="4606291"/>
            <a:ext cx="2045971" cy="86106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>
                <a:solidFill>
                  <a:schemeClr val="tx1"/>
                </a:solidFill>
              </a:rPr>
              <a:t>Distribution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7B375999-1B46-784B-F299-DDF9DC26E4A2}"/>
              </a:ext>
            </a:extLst>
          </p:cNvPr>
          <p:cNvSpPr/>
          <p:nvPr/>
        </p:nvSpPr>
        <p:spPr>
          <a:xfrm>
            <a:off x="573403" y="4156711"/>
            <a:ext cx="1623060" cy="88011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Social media</a:t>
            </a:r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B4D92C95-E094-8B6E-F031-F2262DBA43E0}"/>
              </a:ext>
            </a:extLst>
          </p:cNvPr>
          <p:cNvSpPr/>
          <p:nvPr/>
        </p:nvSpPr>
        <p:spPr>
          <a:xfrm>
            <a:off x="10088879" y="5772152"/>
            <a:ext cx="1623060" cy="88011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Voiceover</a:t>
            </a:r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4F2B0157-44D9-FC08-227C-ECE013744FD2}"/>
              </a:ext>
            </a:extLst>
          </p:cNvPr>
          <p:cNvSpPr/>
          <p:nvPr/>
        </p:nvSpPr>
        <p:spPr>
          <a:xfrm>
            <a:off x="2649853" y="5772152"/>
            <a:ext cx="162306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Advertising flyers</a:t>
            </a:r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57818BFD-4266-5554-2C4B-343619B334E5}"/>
              </a:ext>
            </a:extLst>
          </p:cNvPr>
          <p:cNvCxnSpPr>
            <a:stCxn id="4" idx="7"/>
            <a:endCxn id="9" idx="3"/>
          </p:cNvCxnSpPr>
          <p:nvPr/>
        </p:nvCxnSpPr>
        <p:spPr>
          <a:xfrm flipV="1">
            <a:off x="6848921" y="2580022"/>
            <a:ext cx="1085943" cy="39049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CCE1C7EE-9EFA-80CA-3775-A78BBCD82DDB}"/>
              </a:ext>
            </a:extLst>
          </p:cNvPr>
          <p:cNvCxnSpPr>
            <a:cxnSpLocks/>
            <a:stCxn id="4" idx="1"/>
            <a:endCxn id="5" idx="5"/>
          </p:cNvCxnSpPr>
          <p:nvPr/>
        </p:nvCxnSpPr>
        <p:spPr>
          <a:xfrm flipH="1" flipV="1">
            <a:off x="4036154" y="2580022"/>
            <a:ext cx="1131663" cy="39049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FE4DE022-2E2B-E7FE-AA1D-E40571ACD0A0}"/>
              </a:ext>
            </a:extLst>
          </p:cNvPr>
          <p:cNvCxnSpPr>
            <a:cxnSpLocks/>
            <a:stCxn id="4" idx="3"/>
            <a:endCxn id="18" idx="0"/>
          </p:cNvCxnSpPr>
          <p:nvPr/>
        </p:nvCxnSpPr>
        <p:spPr>
          <a:xfrm flipH="1">
            <a:off x="3461384" y="3681749"/>
            <a:ext cx="1706433" cy="92454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B723DC7F-55CF-2DB2-1242-9010E88175DB}"/>
              </a:ext>
            </a:extLst>
          </p:cNvPr>
          <p:cNvCxnSpPr>
            <a:cxnSpLocks/>
            <a:stCxn id="4" idx="5"/>
            <a:endCxn id="13" idx="0"/>
          </p:cNvCxnSpPr>
          <p:nvPr/>
        </p:nvCxnSpPr>
        <p:spPr>
          <a:xfrm>
            <a:off x="6848921" y="3681749"/>
            <a:ext cx="1805493" cy="75309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96D14EAA-92FD-F185-7B65-7EF44C8835E2}"/>
              </a:ext>
            </a:extLst>
          </p:cNvPr>
          <p:cNvCxnSpPr>
            <a:cxnSpLocks/>
            <a:stCxn id="13" idx="6"/>
            <a:endCxn id="14" idx="2"/>
          </p:cNvCxnSpPr>
          <p:nvPr/>
        </p:nvCxnSpPr>
        <p:spPr>
          <a:xfrm flipV="1">
            <a:off x="9677399" y="4728212"/>
            <a:ext cx="483870" cy="146684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56129AC1-707B-376D-9936-9B6DE278037D}"/>
              </a:ext>
            </a:extLst>
          </p:cNvPr>
          <p:cNvCxnSpPr>
            <a:cxnSpLocks/>
            <a:stCxn id="13" idx="5"/>
            <a:endCxn id="20" idx="1"/>
          </p:cNvCxnSpPr>
          <p:nvPr/>
        </p:nvCxnSpPr>
        <p:spPr>
          <a:xfrm>
            <a:off x="9377773" y="5186062"/>
            <a:ext cx="948798" cy="714979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F1ABD1DF-D09D-14EA-95B7-7AC832EBF4B4}"/>
              </a:ext>
            </a:extLst>
          </p:cNvPr>
          <p:cNvCxnSpPr>
            <a:cxnSpLocks/>
            <a:stCxn id="13" idx="4"/>
            <a:endCxn id="16" idx="0"/>
          </p:cNvCxnSpPr>
          <p:nvPr/>
        </p:nvCxnSpPr>
        <p:spPr>
          <a:xfrm flipH="1">
            <a:off x="8317229" y="5314951"/>
            <a:ext cx="337185" cy="40576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3C8ECFAB-5389-3478-C592-0E66457FCF6A}"/>
              </a:ext>
            </a:extLst>
          </p:cNvPr>
          <p:cNvCxnSpPr>
            <a:cxnSpLocks/>
            <a:stCxn id="9" idx="5"/>
            <a:endCxn id="12" idx="2"/>
          </p:cNvCxnSpPr>
          <p:nvPr/>
        </p:nvCxnSpPr>
        <p:spPr>
          <a:xfrm>
            <a:off x="9381584" y="2580022"/>
            <a:ext cx="707295" cy="568944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1458076D-C855-0F0D-F4A1-D9DDE333FB1F}"/>
              </a:ext>
            </a:extLst>
          </p:cNvPr>
          <p:cNvCxnSpPr>
            <a:cxnSpLocks/>
            <a:stCxn id="9" idx="7"/>
            <a:endCxn id="10" idx="2"/>
          </p:cNvCxnSpPr>
          <p:nvPr/>
        </p:nvCxnSpPr>
        <p:spPr>
          <a:xfrm flipV="1">
            <a:off x="9381584" y="1817371"/>
            <a:ext cx="932085" cy="14031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FE7A1B55-CDD5-F375-0DB9-8E5C7517F69E}"/>
              </a:ext>
            </a:extLst>
          </p:cNvPr>
          <p:cNvCxnSpPr>
            <a:cxnSpLocks/>
            <a:stCxn id="9" idx="0"/>
            <a:endCxn id="11" idx="4"/>
          </p:cNvCxnSpPr>
          <p:nvPr/>
        </p:nvCxnSpPr>
        <p:spPr>
          <a:xfrm flipV="1">
            <a:off x="8658224" y="1261111"/>
            <a:ext cx="470535" cy="56769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A5BA87B9-9EFB-4DEC-A583-CDE147DD05CC}"/>
              </a:ext>
            </a:extLst>
          </p:cNvPr>
          <p:cNvCxnSpPr>
            <a:cxnSpLocks/>
            <a:stCxn id="5" idx="0"/>
            <a:endCxn id="7" idx="4"/>
          </p:cNvCxnSpPr>
          <p:nvPr/>
        </p:nvCxnSpPr>
        <p:spPr>
          <a:xfrm flipH="1" flipV="1">
            <a:off x="2552699" y="1261111"/>
            <a:ext cx="760095" cy="56769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95DE50C1-BE70-2794-BF60-3C49AB9B5678}"/>
              </a:ext>
            </a:extLst>
          </p:cNvPr>
          <p:cNvCxnSpPr>
            <a:cxnSpLocks/>
            <a:stCxn id="5" idx="1"/>
            <a:endCxn id="6" idx="6"/>
          </p:cNvCxnSpPr>
          <p:nvPr/>
        </p:nvCxnSpPr>
        <p:spPr>
          <a:xfrm flipH="1" flipV="1">
            <a:off x="1870709" y="1701166"/>
            <a:ext cx="718725" cy="256524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C5E1173A-0BCA-7789-CA0B-5AB88E4EBCD6}"/>
              </a:ext>
            </a:extLst>
          </p:cNvPr>
          <p:cNvCxnSpPr>
            <a:cxnSpLocks/>
            <a:stCxn id="5" idx="3"/>
            <a:endCxn id="8" idx="7"/>
          </p:cNvCxnSpPr>
          <p:nvPr/>
        </p:nvCxnSpPr>
        <p:spPr>
          <a:xfrm flipH="1">
            <a:off x="2052117" y="2580022"/>
            <a:ext cx="537317" cy="257778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8CCBB62C-B9EC-F079-C6B5-8E8C94DEA847}"/>
              </a:ext>
            </a:extLst>
          </p:cNvPr>
          <p:cNvCxnSpPr>
            <a:cxnSpLocks/>
            <a:stCxn id="18" idx="1"/>
            <a:endCxn id="19" idx="6"/>
          </p:cNvCxnSpPr>
          <p:nvPr/>
        </p:nvCxnSpPr>
        <p:spPr>
          <a:xfrm flipH="1" flipV="1">
            <a:off x="2196463" y="4596766"/>
            <a:ext cx="541561" cy="135624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A4405A02-08FC-CC52-41A8-212D98ED0CA6}"/>
              </a:ext>
            </a:extLst>
          </p:cNvPr>
          <p:cNvCxnSpPr>
            <a:cxnSpLocks/>
            <a:stCxn id="18" idx="3"/>
            <a:endCxn id="15" idx="7"/>
          </p:cNvCxnSpPr>
          <p:nvPr/>
        </p:nvCxnSpPr>
        <p:spPr>
          <a:xfrm flipH="1">
            <a:off x="2044496" y="5341252"/>
            <a:ext cx="693528" cy="3921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006E0B3A-42F4-ABD0-E7FC-AE7240B58136}"/>
              </a:ext>
            </a:extLst>
          </p:cNvPr>
          <p:cNvCxnSpPr>
            <a:cxnSpLocks/>
            <a:stCxn id="18" idx="4"/>
            <a:endCxn id="21" idx="0"/>
          </p:cNvCxnSpPr>
          <p:nvPr/>
        </p:nvCxnSpPr>
        <p:spPr>
          <a:xfrm flipH="1">
            <a:off x="3461383" y="5467351"/>
            <a:ext cx="1" cy="30480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430453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C971100-0680-E64D-E9D5-99B01109F91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A53BA9AC-18C0-538F-1591-06895788FC9D}"/>
              </a:ext>
            </a:extLst>
          </p:cNvPr>
          <p:cNvSpPr/>
          <p:nvPr/>
        </p:nvSpPr>
        <p:spPr>
          <a:xfrm>
            <a:off x="4819649" y="2823211"/>
            <a:ext cx="2377440" cy="100584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b="1" dirty="0">
              <a:solidFill>
                <a:schemeClr val="tx1"/>
              </a:solidFill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DE03853B-9F56-0F4C-9CEA-BCCFE8658ACB}"/>
              </a:ext>
            </a:extLst>
          </p:cNvPr>
          <p:cNvSpPr/>
          <p:nvPr/>
        </p:nvSpPr>
        <p:spPr>
          <a:xfrm>
            <a:off x="2289809" y="1828801"/>
            <a:ext cx="204597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>
                <a:solidFill>
                  <a:schemeClr val="tx1"/>
                </a:solidFill>
              </a:rPr>
              <a:t>Target audience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88DCEEE0-D360-08B5-D197-1D3E1CBB7604}"/>
              </a:ext>
            </a:extLst>
          </p:cNvPr>
          <p:cNvSpPr/>
          <p:nvPr/>
        </p:nvSpPr>
        <p:spPr>
          <a:xfrm>
            <a:off x="7635239" y="1828801"/>
            <a:ext cx="204597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>
                <a:solidFill>
                  <a:schemeClr val="tx1"/>
                </a:solidFill>
              </a:rPr>
              <a:t>Visual content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2B739DBC-E99C-C241-F865-958123024621}"/>
              </a:ext>
            </a:extLst>
          </p:cNvPr>
          <p:cNvSpPr/>
          <p:nvPr/>
        </p:nvSpPr>
        <p:spPr>
          <a:xfrm>
            <a:off x="10313669" y="1377316"/>
            <a:ext cx="162306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Items for sale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6EA18492-145A-B597-8AD1-06FF5D009337}"/>
              </a:ext>
            </a:extLst>
          </p:cNvPr>
          <p:cNvSpPr/>
          <p:nvPr/>
        </p:nvSpPr>
        <p:spPr>
          <a:xfrm>
            <a:off x="8317229" y="381001"/>
            <a:ext cx="162306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Market stalls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86B01961-2A8D-5CB6-D7A1-0BB099C4E8B7}"/>
              </a:ext>
            </a:extLst>
          </p:cNvPr>
          <p:cNvSpPr/>
          <p:nvPr/>
        </p:nvSpPr>
        <p:spPr>
          <a:xfrm>
            <a:off x="5284470" y="321947"/>
            <a:ext cx="162306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Charities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87DCCB26-691E-0BAA-8AAD-3F39A6AC7277}"/>
              </a:ext>
            </a:extLst>
          </p:cNvPr>
          <p:cNvSpPr/>
          <p:nvPr/>
        </p:nvSpPr>
        <p:spPr>
          <a:xfrm>
            <a:off x="7631428" y="4434841"/>
            <a:ext cx="2045971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dirty="0">
                <a:solidFill>
                  <a:schemeClr val="tx1"/>
                </a:solidFill>
              </a:rPr>
              <a:t>Audio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5E849C31-B091-34D4-5D45-CA413D8BABAA}"/>
              </a:ext>
            </a:extLst>
          </p:cNvPr>
          <p:cNvSpPr/>
          <p:nvPr/>
        </p:nvSpPr>
        <p:spPr>
          <a:xfrm>
            <a:off x="659128" y="5604511"/>
            <a:ext cx="162306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Local venues</a:t>
            </a:r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906A8BB3-8965-6B5C-69CD-5ADAF64E569C}"/>
              </a:ext>
            </a:extLst>
          </p:cNvPr>
          <p:cNvSpPr/>
          <p:nvPr/>
        </p:nvSpPr>
        <p:spPr>
          <a:xfrm>
            <a:off x="2649853" y="5772152"/>
            <a:ext cx="1623060" cy="88011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b="1" dirty="0">
                <a:solidFill>
                  <a:schemeClr val="tx1"/>
                </a:solidFill>
              </a:rPr>
              <a:t>Advertising flyers</a:t>
            </a:r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F83D2428-4383-A985-0597-98B739D10656}"/>
              </a:ext>
            </a:extLst>
          </p:cNvPr>
          <p:cNvCxnSpPr>
            <a:stCxn id="4" idx="7"/>
            <a:endCxn id="9" idx="3"/>
          </p:cNvCxnSpPr>
          <p:nvPr/>
        </p:nvCxnSpPr>
        <p:spPr>
          <a:xfrm flipV="1">
            <a:off x="6848921" y="2580022"/>
            <a:ext cx="1085943" cy="39049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3636BE07-4569-E1B9-5121-C8A06930D030}"/>
              </a:ext>
            </a:extLst>
          </p:cNvPr>
          <p:cNvCxnSpPr>
            <a:cxnSpLocks/>
            <a:stCxn id="4" idx="1"/>
            <a:endCxn id="5" idx="5"/>
          </p:cNvCxnSpPr>
          <p:nvPr/>
        </p:nvCxnSpPr>
        <p:spPr>
          <a:xfrm flipH="1" flipV="1">
            <a:off x="4036154" y="2580022"/>
            <a:ext cx="1131663" cy="39049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46719338-59A7-B1C2-2454-E8A4275F559B}"/>
              </a:ext>
            </a:extLst>
          </p:cNvPr>
          <p:cNvCxnSpPr>
            <a:cxnSpLocks/>
            <a:stCxn id="4" idx="3"/>
          </p:cNvCxnSpPr>
          <p:nvPr/>
        </p:nvCxnSpPr>
        <p:spPr>
          <a:xfrm flipH="1">
            <a:off x="3461384" y="3681749"/>
            <a:ext cx="1706433" cy="92454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1A93FA17-5C03-5F3D-3BB3-755FF136DF25}"/>
              </a:ext>
            </a:extLst>
          </p:cNvPr>
          <p:cNvCxnSpPr>
            <a:cxnSpLocks/>
            <a:stCxn id="4" idx="5"/>
            <a:endCxn id="13" idx="0"/>
          </p:cNvCxnSpPr>
          <p:nvPr/>
        </p:nvCxnSpPr>
        <p:spPr>
          <a:xfrm>
            <a:off x="6848921" y="3681749"/>
            <a:ext cx="1805493" cy="75309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528CFB58-52BB-C444-0E00-FEE43867A879}"/>
              </a:ext>
            </a:extLst>
          </p:cNvPr>
          <p:cNvCxnSpPr>
            <a:cxnSpLocks/>
            <a:stCxn id="9" idx="7"/>
            <a:endCxn id="10" idx="2"/>
          </p:cNvCxnSpPr>
          <p:nvPr/>
        </p:nvCxnSpPr>
        <p:spPr>
          <a:xfrm flipV="1">
            <a:off x="9381584" y="1817371"/>
            <a:ext cx="932085" cy="14031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6507D8FC-DF08-D4A0-7DD0-6BCD0D9CFE8F}"/>
              </a:ext>
            </a:extLst>
          </p:cNvPr>
          <p:cNvCxnSpPr>
            <a:cxnSpLocks/>
            <a:stCxn id="9" idx="0"/>
            <a:endCxn id="11" idx="4"/>
          </p:cNvCxnSpPr>
          <p:nvPr/>
        </p:nvCxnSpPr>
        <p:spPr>
          <a:xfrm flipV="1">
            <a:off x="8658224" y="1261111"/>
            <a:ext cx="470535" cy="56769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89EC0EC2-D621-5E7B-812B-AF007D13F26D}"/>
              </a:ext>
            </a:extLst>
          </p:cNvPr>
          <p:cNvCxnSpPr>
            <a:cxnSpLocks/>
            <a:endCxn id="15" idx="7"/>
          </p:cNvCxnSpPr>
          <p:nvPr/>
        </p:nvCxnSpPr>
        <p:spPr>
          <a:xfrm flipH="1">
            <a:off x="2044496" y="5341252"/>
            <a:ext cx="693528" cy="3921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C9B4B459-1EAB-1F10-DD14-7C5F86D423CE}"/>
              </a:ext>
            </a:extLst>
          </p:cNvPr>
          <p:cNvCxnSpPr>
            <a:cxnSpLocks/>
            <a:endCxn id="21" idx="0"/>
          </p:cNvCxnSpPr>
          <p:nvPr/>
        </p:nvCxnSpPr>
        <p:spPr>
          <a:xfrm flipH="1">
            <a:off x="3461383" y="5467351"/>
            <a:ext cx="1" cy="30480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275130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432</TotalTime>
  <Words>46</Words>
  <Application>Microsoft Office PowerPoint</Application>
  <PresentationFormat>Widescreen</PresentationFormat>
  <Paragraphs>25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Aptos</vt:lpstr>
      <vt:lpstr>Aptos Display</vt:lpstr>
      <vt:lpstr>Arial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Corbett, DC (Staff, Parks House)</dc:creator>
  <cp:lastModifiedBy>Corbett, DC (Staff, Parks House)</cp:lastModifiedBy>
  <cp:revision>4</cp:revision>
  <dcterms:created xsi:type="dcterms:W3CDTF">2024-12-28T12:20:48Z</dcterms:created>
  <dcterms:modified xsi:type="dcterms:W3CDTF">2024-12-29T11:51:26Z</dcterms:modified>
</cp:coreProperties>
</file>

<file path=docProps/thumbnail.jpeg>
</file>